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Morris" userId="152f2a3b-c9ce-4547-bcd2-be62a88cda41" providerId="ADAL" clId="{5B1E3529-D5AF-4D88-82E2-A75B9264A046}"/>
    <pc:docChg chg="undo custSel addSld delSld modSld">
      <pc:chgData name="Scott Morris" userId="152f2a3b-c9ce-4547-bcd2-be62a88cda41" providerId="ADAL" clId="{5B1E3529-D5AF-4D88-82E2-A75B9264A046}" dt="2024-02-28T21:37:08.538" v="87" actId="20577"/>
      <pc:docMkLst>
        <pc:docMk/>
      </pc:docMkLst>
      <pc:sldChg chg="modSp mod">
        <pc:chgData name="Scott Morris" userId="152f2a3b-c9ce-4547-bcd2-be62a88cda41" providerId="ADAL" clId="{5B1E3529-D5AF-4D88-82E2-A75B9264A046}" dt="2024-02-28T05:36:27.343" v="0" actId="20577"/>
        <pc:sldMkLst>
          <pc:docMk/>
          <pc:sldMk cId="806482800" sldId="256"/>
        </pc:sldMkLst>
        <pc:spChg chg="mod">
          <ac:chgData name="Scott Morris" userId="152f2a3b-c9ce-4547-bcd2-be62a88cda41" providerId="ADAL" clId="{5B1E3529-D5AF-4D88-82E2-A75B9264A046}" dt="2024-02-28T05:36:27.343" v="0" actId="20577"/>
          <ac:spMkLst>
            <pc:docMk/>
            <pc:sldMk cId="806482800" sldId="256"/>
            <ac:spMk id="2" creationId="{1ACF52C8-9A1E-950F-028D-AF531BB5FE60}"/>
          </ac:spMkLst>
        </pc:spChg>
      </pc:sldChg>
      <pc:sldChg chg="modSp mod">
        <pc:chgData name="Scott Morris" userId="152f2a3b-c9ce-4547-bcd2-be62a88cda41" providerId="ADAL" clId="{5B1E3529-D5AF-4D88-82E2-A75B9264A046}" dt="2024-02-28T05:36:54.099" v="11" actId="20577"/>
        <pc:sldMkLst>
          <pc:docMk/>
          <pc:sldMk cId="3673379399" sldId="257"/>
        </pc:sldMkLst>
        <pc:spChg chg="mod">
          <ac:chgData name="Scott Morris" userId="152f2a3b-c9ce-4547-bcd2-be62a88cda41" providerId="ADAL" clId="{5B1E3529-D5AF-4D88-82E2-A75B9264A046}" dt="2024-02-28T05:36:54.099" v="11" actId="20577"/>
          <ac:spMkLst>
            <pc:docMk/>
            <pc:sldMk cId="3673379399" sldId="257"/>
            <ac:spMk id="3" creationId="{FFE8F932-18C5-34CC-BE55-8C9139D59300}"/>
          </ac:spMkLst>
        </pc:spChg>
      </pc:sldChg>
      <pc:sldChg chg="modSp mod">
        <pc:chgData name="Scott Morris" userId="152f2a3b-c9ce-4547-bcd2-be62a88cda41" providerId="ADAL" clId="{5B1E3529-D5AF-4D88-82E2-A75B9264A046}" dt="2024-02-28T05:37:34.571" v="36" actId="20577"/>
        <pc:sldMkLst>
          <pc:docMk/>
          <pc:sldMk cId="3889028243" sldId="258"/>
        </pc:sldMkLst>
        <pc:spChg chg="mod">
          <ac:chgData name="Scott Morris" userId="152f2a3b-c9ce-4547-bcd2-be62a88cda41" providerId="ADAL" clId="{5B1E3529-D5AF-4D88-82E2-A75B9264A046}" dt="2024-02-28T05:37:34.571" v="36" actId="20577"/>
          <ac:spMkLst>
            <pc:docMk/>
            <pc:sldMk cId="3889028243" sldId="258"/>
            <ac:spMk id="3" creationId="{EE1EB612-5568-4978-B4BB-C7C9586E9C6E}"/>
          </ac:spMkLst>
        </pc:spChg>
      </pc:sldChg>
      <pc:sldChg chg="modSp mod">
        <pc:chgData name="Scott Morris" userId="152f2a3b-c9ce-4547-bcd2-be62a88cda41" providerId="ADAL" clId="{5B1E3529-D5AF-4D88-82E2-A75B9264A046}" dt="2024-02-28T05:40:11.043" v="86" actId="20577"/>
        <pc:sldMkLst>
          <pc:docMk/>
          <pc:sldMk cId="482583120" sldId="259"/>
        </pc:sldMkLst>
        <pc:spChg chg="mod">
          <ac:chgData name="Scott Morris" userId="152f2a3b-c9ce-4547-bcd2-be62a88cda41" providerId="ADAL" clId="{5B1E3529-D5AF-4D88-82E2-A75B9264A046}" dt="2024-02-28T05:39:55.484" v="56" actId="20577"/>
          <ac:spMkLst>
            <pc:docMk/>
            <pc:sldMk cId="482583120" sldId="259"/>
            <ac:spMk id="2" creationId="{255B81F0-9A71-C127-0C2D-0363733A41CC}"/>
          </ac:spMkLst>
        </pc:spChg>
        <pc:spChg chg="mod">
          <ac:chgData name="Scott Morris" userId="152f2a3b-c9ce-4547-bcd2-be62a88cda41" providerId="ADAL" clId="{5B1E3529-D5AF-4D88-82E2-A75B9264A046}" dt="2024-02-28T05:40:11.043" v="86" actId="20577"/>
          <ac:spMkLst>
            <pc:docMk/>
            <pc:sldMk cId="482583120" sldId="259"/>
            <ac:spMk id="3" creationId="{68DA8B81-13CD-729C-0977-1E2CC74E0F2B}"/>
          </ac:spMkLst>
        </pc:spChg>
      </pc:sldChg>
      <pc:sldChg chg="del">
        <pc:chgData name="Scott Morris" userId="152f2a3b-c9ce-4547-bcd2-be62a88cda41" providerId="ADAL" clId="{5B1E3529-D5AF-4D88-82E2-A75B9264A046}" dt="2024-02-28T05:38:37.130" v="42" actId="2696"/>
        <pc:sldMkLst>
          <pc:docMk/>
          <pc:sldMk cId="4157249780" sldId="260"/>
        </pc:sldMkLst>
      </pc:sldChg>
      <pc:sldChg chg="add del">
        <pc:chgData name="Scott Morris" userId="152f2a3b-c9ce-4547-bcd2-be62a88cda41" providerId="ADAL" clId="{5B1E3529-D5AF-4D88-82E2-A75B9264A046}" dt="2024-02-28T05:38:41.765" v="43" actId="2696"/>
        <pc:sldMkLst>
          <pc:docMk/>
          <pc:sldMk cId="1044007030" sldId="261"/>
        </pc:sldMkLst>
      </pc:sldChg>
      <pc:sldChg chg="modSp mod">
        <pc:chgData name="Scott Morris" userId="152f2a3b-c9ce-4547-bcd2-be62a88cda41" providerId="ADAL" clId="{5B1E3529-D5AF-4D88-82E2-A75B9264A046}" dt="2024-02-28T05:39:19.588" v="45" actId="20577"/>
        <pc:sldMkLst>
          <pc:docMk/>
          <pc:sldMk cId="4169354169" sldId="264"/>
        </pc:sldMkLst>
        <pc:spChg chg="mod">
          <ac:chgData name="Scott Morris" userId="152f2a3b-c9ce-4547-bcd2-be62a88cda41" providerId="ADAL" clId="{5B1E3529-D5AF-4D88-82E2-A75B9264A046}" dt="2024-02-28T05:39:19.588" v="45" actId="20577"/>
          <ac:spMkLst>
            <pc:docMk/>
            <pc:sldMk cId="4169354169" sldId="264"/>
            <ac:spMk id="3" creationId="{115E2A12-7D3F-D7B2-93BF-04F958944F49}"/>
          </ac:spMkLst>
        </pc:spChg>
      </pc:sldChg>
      <pc:sldChg chg="modSp mod">
        <pc:chgData name="Scott Morris" userId="152f2a3b-c9ce-4547-bcd2-be62a88cda41" providerId="ADAL" clId="{5B1E3529-D5AF-4D88-82E2-A75B9264A046}" dt="2024-02-28T21:37:08.538" v="87" actId="20577"/>
        <pc:sldMkLst>
          <pc:docMk/>
          <pc:sldMk cId="3646765379" sldId="265"/>
        </pc:sldMkLst>
        <pc:spChg chg="mod">
          <ac:chgData name="Scott Morris" userId="152f2a3b-c9ce-4547-bcd2-be62a88cda41" providerId="ADAL" clId="{5B1E3529-D5AF-4D88-82E2-A75B9264A046}" dt="2024-02-28T21:37:08.538" v="87" actId="20577"/>
          <ac:spMkLst>
            <pc:docMk/>
            <pc:sldMk cId="3646765379" sldId="265"/>
            <ac:spMk id="3" creationId="{B753BCF0-D927-F3E2-CFB5-7735446DF1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F7A5-E4FE-4CE3-AB66-EBB5ABF2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D3714-CC15-7E98-2466-D6FE529AA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F64B4-A982-6598-DD8D-CFA568F4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23AA-2E03-6D7E-CA06-A6027B48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C1A3-610B-8413-B270-ADCED648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FC88-E7A3-6A14-115A-E75FBA6A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6A0B4-B83F-8E9C-C0F4-CE4EC52D4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DF59-5F85-E2F6-EEB5-488C41F6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406B9-AA05-F5B3-1AAB-91DA4C48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9B013-9F6A-622B-9AFB-D4F2B232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3729-16EF-55F2-5D11-568724767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FDDC1-46F3-A53C-DEC9-50A752ADE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B433C-2752-E9E6-C6BD-5A1854DC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A889A-7E27-0DF5-6328-DC93C702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2892A-0848-ECB1-F5BF-79231B4B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5224-3BE7-415F-EADE-7993449F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5580-9C7E-273D-E754-F347D832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6126-4B4B-0229-0D50-9DEF9938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DB96B-0873-9528-4A79-D465DA9D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6EC7-E897-02D1-BCB1-494F7858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5145-71EE-C8C2-F126-06F47105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68ADE-D5CE-826F-B627-8448713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71C8-769E-D71C-0517-653DD44A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9F8F-C777-2887-22A2-468BE7F9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25E6-E13B-EE64-CC7F-D8E9A277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6FCB-F3D5-C893-7000-683708BC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9366-CD85-5831-0493-2DF0916FA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CB572-FA9F-8E43-16E4-BF725F6F7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903A2-FFA3-E546-684A-CB43DE3C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431B-F151-ABB0-A8A9-88FDE50F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87BDC-692A-7E7F-1B5A-B43BFFE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B0C4-96A3-7B51-65DC-354FA608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B6706-D339-755F-4A7E-F3BD089C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B0D4D-BE50-30F3-41C5-9E68C1E2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74BB2-7C48-A6C7-544F-FAC1A78B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FCE42-93AD-0A2A-826A-12CD3484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F67C1-4CE9-AB27-9D1F-782DE4A8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243BF-0B80-029C-116A-5C581BEC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D571C-7B51-1A9F-B5F8-6BB04DF4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F5FD-814A-E878-CC6F-AA44BD22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3D65D-5B54-E72C-4B0C-84AD2CE7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DA1B0-ED55-AE70-F206-38A8271E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18982-CBC4-3F53-29A0-D5C13F79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6536E-FED0-9B79-551F-BB49DF71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DF331-41DE-9EB2-3394-0C71E472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21E00-8E51-8898-83A0-D1B21564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B128-76B7-183F-4968-742DFA13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9865-3E9F-0907-A105-8CBC8BBB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E5CDC-7D32-11F1-0537-780A5037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C129-560C-D3AF-B01B-C56E68E4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E3141-6BD0-A983-EEF2-7321D03D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A5CA8-9253-52B8-75BB-6EE2BFE4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B5AF-D628-9704-E727-6D4869AC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4ED17-3DB9-3586-483A-84CBF163C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2C92-0E0B-6872-48E6-9BE96E21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CC438-74D1-4855-F8A5-00463A9D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D1D9F-883B-664A-B8C3-8C96702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B5DA7-564B-D17E-D91B-A41F2396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6">
                <a:lumMod val="40000"/>
                <a:lumOff val="60000"/>
              </a:schemeClr>
            </a:gs>
            <a:gs pos="2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314A7-DC30-4DBF-F1E9-A5AB2BF0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8840-163B-C9F3-DF0C-7E81B350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F505-69A9-F818-1F67-5DA791F17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9D71-6379-4DCB-BE8B-1F8CE5BBC6C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D46F-8C3C-670D-63DD-1635586D6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DF3E-44B6-F368-CAA6-A283F8070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DA7E-F6E6-4A4F-9A1B-2E1F60CC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52C8-9A1E-950F-028D-AF531BB5F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686" y="311364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2024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1AF3-CA17-D76A-7B49-C2879496B7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898" y="1476602"/>
            <a:ext cx="1302204" cy="21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48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161D-E3D0-D76A-77B8-8E0E335A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F932-18C5-34CC-BE55-8C9139D5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newsletter</a:t>
            </a:r>
          </a:p>
          <a:p>
            <a:r>
              <a:rPr lang="en-US" dirty="0"/>
              <a:t>Develop website</a:t>
            </a:r>
          </a:p>
          <a:p>
            <a:r>
              <a:rPr lang="en-US" dirty="0"/>
              <a:t>Email bulletins</a:t>
            </a:r>
          </a:p>
          <a:p>
            <a:r>
              <a:rPr lang="en-US" dirty="0"/>
              <a:t>Facebook and other social media</a:t>
            </a:r>
          </a:p>
          <a:p>
            <a:r>
              <a:rPr lang="en-US" dirty="0"/>
              <a:t>Objectives: broader awareness, greater opportunity to engage, more volunteers!</a:t>
            </a:r>
          </a:p>
          <a:p>
            <a:r>
              <a:rPr lang="en-US" dirty="0"/>
              <a:t>Goals: grow email list and more Facebook followers</a:t>
            </a:r>
          </a:p>
          <a:p>
            <a:r>
              <a:rPr lang="en-US" i="1" dirty="0"/>
              <a:t>Suggest topics for newsletter/content &amp; features for website</a:t>
            </a:r>
          </a:p>
        </p:txBody>
      </p:sp>
    </p:spTree>
    <p:extLst>
      <p:ext uri="{BB962C8B-B14F-4D97-AF65-F5344CB8AC3E}">
        <p14:creationId xmlns:p14="http://schemas.microsoft.com/office/powerpoint/2010/main" val="367337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CF3A-A3A6-FE3E-2AC4-1B40E7BB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Community events and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B612-5568-4978-B4BB-C7C9586E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0746"/>
          </a:xfrm>
        </p:spPr>
        <p:txBody>
          <a:bodyPr>
            <a:normAutofit/>
          </a:bodyPr>
          <a:lstStyle/>
          <a:p>
            <a:r>
              <a:rPr lang="en-US" dirty="0" err="1"/>
              <a:t>DennyFest</a:t>
            </a:r>
            <a:r>
              <a:rPr lang="en-US" dirty="0"/>
              <a:t> – August 24</a:t>
            </a:r>
          </a:p>
          <a:p>
            <a:pPr lvl="1"/>
            <a:r>
              <a:rPr lang="en-US" dirty="0"/>
              <a:t>Music choices?</a:t>
            </a:r>
          </a:p>
          <a:p>
            <a:pPr lvl="1"/>
            <a:r>
              <a:rPr lang="en-US" dirty="0"/>
              <a:t>Other entertainment?</a:t>
            </a:r>
          </a:p>
          <a:p>
            <a:pPr lvl="1"/>
            <a:r>
              <a:rPr lang="en-US" dirty="0"/>
              <a:t>Dog show?</a:t>
            </a:r>
          </a:p>
          <a:p>
            <a:r>
              <a:rPr lang="en-US" dirty="0"/>
              <a:t>Holiday greens and Christmas Ships</a:t>
            </a:r>
          </a:p>
          <a:p>
            <a:r>
              <a:rPr lang="en-US" dirty="0"/>
              <a:t>Community meetings – topics</a:t>
            </a:r>
          </a:p>
          <a:p>
            <a:pPr lvl="1"/>
            <a:r>
              <a:rPr lang="en-US" dirty="0"/>
              <a:t>Neighborhood plan</a:t>
            </a:r>
          </a:p>
          <a:p>
            <a:pPr lvl="1"/>
            <a:r>
              <a:rPr lang="en-US" dirty="0"/>
              <a:t>Tree ordinance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2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81F0-9A71-C127-0C2D-0363733A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8B81-13CD-729C-0977-1E2CC74E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Closer alignment with Green Kirkland Partnership </a:t>
            </a:r>
          </a:p>
          <a:p>
            <a:pPr lvl="1"/>
            <a:r>
              <a:rPr lang="en-US" sz="2800" dirty="0"/>
              <a:t>O.O. Denny Park</a:t>
            </a:r>
          </a:p>
          <a:p>
            <a:pPr lvl="1"/>
            <a:r>
              <a:rPr lang="en-US" sz="2800" dirty="0"/>
              <a:t>Juanita Heights Park</a:t>
            </a:r>
          </a:p>
          <a:p>
            <a:r>
              <a:rPr lang="en-US" dirty="0"/>
              <a:t>More and larger work parties in County parks</a:t>
            </a:r>
          </a:p>
          <a:p>
            <a:pPr lvl="1"/>
            <a:r>
              <a:rPr lang="en-US" sz="2800" dirty="0"/>
              <a:t>Big Finn Hill Park </a:t>
            </a:r>
          </a:p>
          <a:p>
            <a:pPr lvl="1"/>
            <a:r>
              <a:rPr lang="en-US" sz="2800" dirty="0"/>
              <a:t>Juanita Woodlands</a:t>
            </a:r>
          </a:p>
          <a:p>
            <a:r>
              <a:rPr lang="en-US" dirty="0"/>
              <a:t>Guided trail walks</a:t>
            </a:r>
          </a:p>
          <a:p>
            <a:r>
              <a:rPr lang="en-US" dirty="0"/>
              <a:t>Forest trail signage, geocaching and activity backpacks for families</a:t>
            </a:r>
          </a:p>
          <a:p>
            <a:r>
              <a:rPr lang="en-US" dirty="0"/>
              <a:t>Native planting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54D0-5AC0-F505-DAB5-2BDABC90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40697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Finn Hill Green Loop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3778F-8909-89B6-8AB2-6DF78B0D302E}"/>
              </a:ext>
            </a:extLst>
          </p:cNvPr>
          <p:cNvSpPr/>
          <p:nvPr/>
        </p:nvSpPr>
        <p:spPr>
          <a:xfrm>
            <a:off x="3484880" y="1501524"/>
            <a:ext cx="498856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AC75F5-A31E-BDA6-36BC-5D5FFF98D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0" y="1658499"/>
            <a:ext cx="4582160" cy="4715251"/>
          </a:xfrm>
        </p:spPr>
      </p:pic>
    </p:spTree>
    <p:extLst>
      <p:ext uri="{BB962C8B-B14F-4D97-AF65-F5344CB8AC3E}">
        <p14:creationId xmlns:p14="http://schemas.microsoft.com/office/powerpoint/2010/main" val="138003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6202-9D63-7093-64AD-35AA443F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Finn Hill Green Loop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5CE1D6-3840-3033-B527-0F9AB38D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760" y="1457008"/>
            <a:ext cx="5364480" cy="4905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06E2AF-692D-B866-897C-D8D3012E6518}"/>
              </a:ext>
            </a:extLst>
          </p:cNvPr>
          <p:cNvSpPr/>
          <p:nvPr/>
        </p:nvSpPr>
        <p:spPr>
          <a:xfrm rot="20405432">
            <a:off x="6507698" y="3511951"/>
            <a:ext cx="497840" cy="73329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95DA85-6AE5-E823-9E88-9B37B6D3226D}"/>
              </a:ext>
            </a:extLst>
          </p:cNvPr>
          <p:cNvSpPr/>
          <p:nvPr/>
        </p:nvSpPr>
        <p:spPr>
          <a:xfrm rot="20405432">
            <a:off x="4348741" y="2716241"/>
            <a:ext cx="497840" cy="7965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5134-A8AD-64A2-9335-58B517F6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Finn Hill Green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2A12-7D3F-D7B2-93BF-04F95894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with County park levy - $2.4 million, about $1 million spent</a:t>
            </a:r>
          </a:p>
          <a:p>
            <a:r>
              <a:rPr lang="en-US" dirty="0"/>
              <a:t>Future funding: </a:t>
            </a:r>
          </a:p>
          <a:p>
            <a:pPr lvl="1"/>
            <a:r>
              <a:rPr lang="en-US" sz="2800" dirty="0"/>
              <a:t>County Conservation Futures Trust Fund </a:t>
            </a:r>
          </a:p>
          <a:p>
            <a:pPr lvl="1"/>
            <a:r>
              <a:rPr lang="en-US" sz="2800" dirty="0"/>
              <a:t>Kirkland ballot measure?</a:t>
            </a:r>
          </a:p>
          <a:p>
            <a:r>
              <a:rPr lang="en-US" dirty="0"/>
              <a:t>Our own donations</a:t>
            </a:r>
          </a:p>
          <a:p>
            <a:pPr lvl="1"/>
            <a:r>
              <a:rPr lang="en-US" sz="2800" dirty="0"/>
              <a:t>Build our own reserve for acquisitions</a:t>
            </a:r>
          </a:p>
          <a:p>
            <a:pPr lvl="1"/>
            <a:r>
              <a:rPr lang="en-US" sz="2800" dirty="0"/>
              <a:t>Community campaign to launch later this year</a:t>
            </a:r>
          </a:p>
        </p:txBody>
      </p:sp>
    </p:spTree>
    <p:extLst>
      <p:ext uri="{BB962C8B-B14F-4D97-AF65-F5344CB8AC3E}">
        <p14:creationId xmlns:p14="http://schemas.microsoft.com/office/powerpoint/2010/main" val="416935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87F4-5CAC-1784-39C4-73FA09F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Your 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BCF0-D927-F3E2-CFB5-7735446DF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Comments? </a:t>
            </a:r>
          </a:p>
          <a:p>
            <a:r>
              <a:rPr lang="en-US" dirty="0"/>
              <a:t>Questions?</a:t>
            </a:r>
          </a:p>
          <a:p>
            <a:r>
              <a:rPr lang="en-US" dirty="0"/>
              <a:t>Suggestions and criticisms?</a:t>
            </a:r>
          </a:p>
          <a:p>
            <a:r>
              <a:rPr lang="en-US" dirty="0"/>
              <a:t>Want to volunteer?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Sign up sheets at FHNA table or write to us at</a:t>
            </a:r>
          </a:p>
          <a:p>
            <a:pPr marL="0" indent="0" algn="ctr">
              <a:buNone/>
            </a:pPr>
            <a:r>
              <a:rPr lang="en-US" sz="4000" b="1" dirty="0"/>
              <a:t>Board@finnhill.org </a:t>
            </a:r>
          </a:p>
        </p:txBody>
      </p:sp>
    </p:spTree>
    <p:extLst>
      <p:ext uri="{BB962C8B-B14F-4D97-AF65-F5344CB8AC3E}">
        <p14:creationId xmlns:p14="http://schemas.microsoft.com/office/powerpoint/2010/main" val="364676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2024 objectives</vt:lpstr>
      <vt:lpstr>Communications</vt:lpstr>
      <vt:lpstr>Community events and meetings</vt:lpstr>
      <vt:lpstr>Stewardship</vt:lpstr>
      <vt:lpstr>Finn Hill Green Loop</vt:lpstr>
      <vt:lpstr>Finn Hill Green Loop</vt:lpstr>
      <vt:lpstr>Finn Hill Green Loop</vt:lpstr>
      <vt:lpstr>Your 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objectives</dc:title>
  <dc:creator>Scott Morris</dc:creator>
  <cp:lastModifiedBy>Scott Morris</cp:lastModifiedBy>
  <cp:revision>2</cp:revision>
  <dcterms:created xsi:type="dcterms:W3CDTF">2023-01-18T08:03:28Z</dcterms:created>
  <dcterms:modified xsi:type="dcterms:W3CDTF">2024-02-28T21:37:15Z</dcterms:modified>
</cp:coreProperties>
</file>